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9" r:id="rId2"/>
    <p:sldId id="262" r:id="rId3"/>
    <p:sldId id="265" r:id="rId4"/>
    <p:sldId id="266" r:id="rId5"/>
    <p:sldId id="264" r:id="rId6"/>
    <p:sldId id="267" r:id="rId7"/>
    <p:sldId id="268" r:id="rId8"/>
    <p:sldId id="263" r:id="rId9"/>
    <p:sldId id="269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6810120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/>
              <a:t>revision history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479360" y="1458272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DVT data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118159" y="1458272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actual DVT build</a:t>
            </a:r>
            <a:endParaRPr lang="en-US" altLang="zh-CN" dirty="0" smtClean="0"/>
          </a:p>
        </p:txBody>
      </p:sp>
      <p:sp>
        <p:nvSpPr>
          <p:cNvPr id="5" name="矩形 4"/>
          <p:cNvSpPr/>
          <p:nvPr/>
        </p:nvSpPr>
        <p:spPr>
          <a:xfrm>
            <a:off x="479360" y="451258"/>
            <a:ext cx="1172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MIC Board</a:t>
            </a:r>
            <a:endParaRPr lang="en-US" altLang="zh-CN" dirty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159" y="2152838"/>
            <a:ext cx="5665764" cy="2953357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49" y="2415036"/>
            <a:ext cx="5484210" cy="269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348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79359" y="1067574"/>
            <a:ext cx="1631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DVT data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479360" y="3893901"/>
            <a:ext cx="2614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actual DVT build</a:t>
            </a:r>
            <a:endParaRPr lang="en-US" altLang="zh-CN" dirty="0" smtClean="0"/>
          </a:p>
        </p:txBody>
      </p:sp>
      <p:sp>
        <p:nvSpPr>
          <p:cNvPr id="4" name="矩形 3"/>
          <p:cNvSpPr/>
          <p:nvPr/>
        </p:nvSpPr>
        <p:spPr>
          <a:xfrm>
            <a:off x="479360" y="451258"/>
            <a:ext cx="3728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HEATSPREADER_AMP_BOTTOM_ASSY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24" y="1713201"/>
            <a:ext cx="8296855" cy="186127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42" y="4379556"/>
            <a:ext cx="8642727" cy="192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01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79360" y="1458272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DVT data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6118159" y="1458272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actual DVT build</a:t>
            </a:r>
            <a:endParaRPr lang="en-US" altLang="zh-CN" dirty="0" smtClean="0"/>
          </a:p>
        </p:txBody>
      </p:sp>
      <p:sp>
        <p:nvSpPr>
          <p:cNvPr id="4" name="矩形 3"/>
          <p:cNvSpPr/>
          <p:nvPr/>
        </p:nvSpPr>
        <p:spPr>
          <a:xfrm>
            <a:off x="479360" y="451258"/>
            <a:ext cx="2032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BUTTON_PCB_ASSY</a:t>
            </a:r>
            <a:endParaRPr lang="en-US" altLang="zh-CN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159" y="4129073"/>
            <a:ext cx="5752416" cy="54785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60" y="2595303"/>
            <a:ext cx="5339195" cy="57774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60" y="4110336"/>
            <a:ext cx="5339195" cy="56658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8159" y="2595303"/>
            <a:ext cx="5394968" cy="578812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479360" y="889757"/>
            <a:ext cx="3715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Change the direction of connector</a:t>
            </a:r>
            <a:endParaRPr lang="zh-TW" altLang="en-US" dirty="0"/>
          </a:p>
        </p:txBody>
      </p:sp>
      <p:sp>
        <p:nvSpPr>
          <p:cNvPr id="14" name="橢圓 13"/>
          <p:cNvSpPr/>
          <p:nvPr/>
        </p:nvSpPr>
        <p:spPr>
          <a:xfrm>
            <a:off x="3507971" y="4110336"/>
            <a:ext cx="581891" cy="4616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9379527" y="4110336"/>
            <a:ext cx="581891" cy="4616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1614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79360" y="85498"/>
            <a:ext cx="1233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Amp Board</a:t>
            </a:r>
            <a:endParaRPr lang="en-US" altLang="zh-CN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520924" y="574807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DVT data</a:t>
            </a:r>
            <a:endParaRPr lang="zh-TW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6159723" y="574807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actual DVT build</a:t>
            </a:r>
            <a:endParaRPr lang="en-US" altLang="zh-CN" dirty="0" smtClean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723" y="2055842"/>
            <a:ext cx="4901520" cy="3074590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924" y="1980828"/>
            <a:ext cx="4881103" cy="314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05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79360" y="1458272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DVT data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6118159" y="1458272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actual DVT build</a:t>
            </a:r>
            <a:endParaRPr lang="en-US" altLang="zh-CN" dirty="0" smtClean="0"/>
          </a:p>
        </p:txBody>
      </p:sp>
      <p:sp>
        <p:nvSpPr>
          <p:cNvPr id="4" name="矩形 3"/>
          <p:cNvSpPr/>
          <p:nvPr/>
        </p:nvSpPr>
        <p:spPr>
          <a:xfrm>
            <a:off x="479360" y="451258"/>
            <a:ext cx="3263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HEATSPREADER_AMP_TOP_ASSY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159" y="2729173"/>
            <a:ext cx="5418512" cy="29106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60" y="2729173"/>
            <a:ext cx="5256422" cy="283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7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79360" y="1273606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DVT data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479360" y="3675410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actual DVT build</a:t>
            </a:r>
            <a:endParaRPr lang="en-US" altLang="zh-CN" dirty="0" smtClean="0"/>
          </a:p>
        </p:txBody>
      </p:sp>
      <p:sp>
        <p:nvSpPr>
          <p:cNvPr id="4" name="矩形 3"/>
          <p:cNvSpPr/>
          <p:nvPr/>
        </p:nvSpPr>
        <p:spPr>
          <a:xfrm>
            <a:off x="479360" y="451258"/>
            <a:ext cx="3195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HEATSPREADER_TOP_SOC_ASSY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088" y="4041197"/>
            <a:ext cx="7065298" cy="221839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088" y="1458272"/>
            <a:ext cx="7065298" cy="214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36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380" y="3777727"/>
            <a:ext cx="8330391" cy="237823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9360" y="85498"/>
            <a:ext cx="1818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SWAN_PCB_ASSY</a:t>
            </a:r>
            <a:endParaRPr lang="en-US" altLang="zh-CN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479360" y="734093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DVT data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479360" y="3532621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actual DVT build</a:t>
            </a:r>
            <a:endParaRPr lang="en-US" altLang="zh-CN" dirty="0" smtClean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380" y="918760"/>
            <a:ext cx="8330391" cy="237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45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79360" y="1458272"/>
            <a:ext cx="16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DVT data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479360" y="451258"/>
            <a:ext cx="3509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HEATSPREADER_BTTOM_SOC_ASSY</a:t>
            </a:r>
            <a:endParaRPr lang="en-US" altLang="zh-CN" dirty="0"/>
          </a:p>
        </p:txBody>
      </p:sp>
      <p:sp>
        <p:nvSpPr>
          <p:cNvPr id="4" name="文字方塊 3"/>
          <p:cNvSpPr txBox="1"/>
          <p:nvPr/>
        </p:nvSpPr>
        <p:spPr>
          <a:xfrm>
            <a:off x="479360" y="4005640"/>
            <a:ext cx="26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actual DVT build</a:t>
            </a:r>
            <a:endParaRPr lang="en-US" altLang="zh-CN" dirty="0" smtClean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088" y="2231881"/>
            <a:ext cx="6107256" cy="155414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088" y="4534175"/>
            <a:ext cx="6107256" cy="1588044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79360" y="889757"/>
            <a:ext cx="3715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Change the bump</a:t>
            </a:r>
            <a:endParaRPr lang="zh-TW" altLang="en-US" dirty="0"/>
          </a:p>
        </p:txBody>
      </p:sp>
      <p:sp>
        <p:nvSpPr>
          <p:cNvPr id="8" name="橢圓 7"/>
          <p:cNvSpPr/>
          <p:nvPr/>
        </p:nvSpPr>
        <p:spPr>
          <a:xfrm>
            <a:off x="6001789" y="2310938"/>
            <a:ext cx="1554480" cy="8894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001789" y="4599709"/>
            <a:ext cx="1554480" cy="8894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6053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60</Words>
  <Application>Microsoft Office PowerPoint</Application>
  <PresentationFormat>寬螢幕</PresentationFormat>
  <Paragraphs>27</Paragraphs>
  <Slides>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40</cp:revision>
  <dcterms:created xsi:type="dcterms:W3CDTF">2018-11-16T05:26:15Z</dcterms:created>
  <dcterms:modified xsi:type="dcterms:W3CDTF">2021-03-12T09:27:22Z</dcterms:modified>
</cp:coreProperties>
</file>